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Slight" charset="1" panose="00000500000000000000"/>
      <p:regular r:id="rId7"/>
    </p:embeddedFont>
    <p:embeddedFont>
      <p:font typeface="Gare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635903" y="13685602"/>
            <a:ext cx="26080146" cy="30205598"/>
          </a:xfrm>
          <a:custGeom>
            <a:avLst/>
            <a:gdLst/>
            <a:ahLst/>
            <a:cxnLst/>
            <a:rect r="r" b="b" t="t" l="l"/>
            <a:pathLst>
              <a:path h="30205598" w="26080146">
                <a:moveTo>
                  <a:pt x="0" y="0"/>
                </a:moveTo>
                <a:lnTo>
                  <a:pt x="26080146" y="0"/>
                </a:lnTo>
                <a:lnTo>
                  <a:pt x="26080146" y="30205598"/>
                </a:lnTo>
                <a:lnTo>
                  <a:pt x="0" y="302055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3423094" y="-2619969"/>
            <a:ext cx="24678721" cy="28582491"/>
          </a:xfrm>
          <a:custGeom>
            <a:avLst/>
            <a:gdLst/>
            <a:ahLst/>
            <a:cxnLst/>
            <a:rect r="r" b="b" t="t" l="l"/>
            <a:pathLst>
              <a:path h="28582491" w="24678721">
                <a:moveTo>
                  <a:pt x="0" y="0"/>
                </a:moveTo>
                <a:lnTo>
                  <a:pt x="24678722" y="0"/>
                </a:lnTo>
                <a:lnTo>
                  <a:pt x="24678722" y="28582491"/>
                </a:lnTo>
                <a:lnTo>
                  <a:pt x="0" y="285824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04170" y="11271227"/>
            <a:ext cx="24037849" cy="4970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90"/>
              </a:lnSpc>
            </a:pPr>
            <a:r>
              <a:rPr lang="en-US" sz="30067">
                <a:solidFill>
                  <a:srgbClr val="1C421F"/>
                </a:solidFill>
                <a:latin typeface="Slight"/>
                <a:ea typeface="Slight"/>
                <a:cs typeface="Slight"/>
                <a:sym typeface="Slight"/>
              </a:rPr>
              <a:t>Welcome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28249" y="16560557"/>
            <a:ext cx="12604302" cy="926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534"/>
              </a:lnSpc>
            </a:pPr>
            <a:r>
              <a:rPr lang="en-US" sz="5581" spc="1183">
                <a:solidFill>
                  <a:srgbClr val="1C421F"/>
                </a:solidFill>
                <a:latin typeface="Garet"/>
                <a:ea typeface="Garet"/>
                <a:cs typeface="Garet"/>
                <a:sym typeface="Garet"/>
              </a:rPr>
              <a:t>TO THE WEDDING OF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756333" y="20985295"/>
            <a:ext cx="24310567" cy="10525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0"/>
              </a:lnSpc>
            </a:pPr>
            <a:r>
              <a:rPr lang="en-US" sz="28340">
                <a:solidFill>
                  <a:srgbClr val="1C421F"/>
                </a:solidFill>
                <a:latin typeface="Slight"/>
                <a:ea typeface="Slight"/>
                <a:cs typeface="Slight"/>
                <a:sym typeface="Slight"/>
              </a:rPr>
              <a:t>Mark + </a:t>
            </a:r>
          </a:p>
          <a:p>
            <a:pPr algn="l">
              <a:lnSpc>
                <a:spcPts val="42510"/>
              </a:lnSpc>
            </a:pPr>
            <a:r>
              <a:rPr lang="en-US" sz="28340">
                <a:solidFill>
                  <a:srgbClr val="1C421F"/>
                </a:solidFill>
                <a:latin typeface="Slight"/>
                <a:ea typeface="Slight"/>
                <a:cs typeface="Slight"/>
                <a:sym typeface="Slight"/>
              </a:rPr>
              <a:t>    Olivia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512072" y="38192818"/>
            <a:ext cx="9216270" cy="926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537"/>
              </a:lnSpc>
            </a:pPr>
            <a:r>
              <a:rPr lang="en-US" sz="5583" spc="1183">
                <a:solidFill>
                  <a:srgbClr val="1C421F"/>
                </a:solidFill>
                <a:latin typeface="Garet"/>
                <a:ea typeface="Garet"/>
                <a:cs typeface="Garet"/>
                <a:sym typeface="Garet"/>
              </a:rPr>
              <a:t>JUNE 26,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DAGyuw5PTo0</dc:identifier>
  <dcterms:modified xsi:type="dcterms:W3CDTF">2011-08-01T06:04:30Z</dcterms:modified>
  <cp:revision>1</cp:revision>
  <dc:title>White Rustic Welcome Wedding Poster (Poster (Portrait)) (32 x 48 in)</dc:title>
</cp:coreProperties>
</file>